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10.1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 smtClean="0"/>
                        </m:ctrlPr>
                      </m:sSubPr>
                      <m:e>
                        <m:sPre>
                          <m:sPrePr>
                            <m:ctrlPr>
                              <a:rPr lang="en-US" sz="4000" i="1" smtClean="0"/>
                            </m:ctrlPr>
                          </m:sPrePr>
                          <m:sub>
                            <m:r>
                              <a:rPr lang="en-US" sz="4000" b="0" i="1" smtClean="0"/>
                              <m:t>11</m:t>
                            </m:r>
                          </m:sub>
                          <m:sup/>
                          <m:e>
                            <m:r>
                              <a:rPr lang="en-US" sz="4000" b="0" i="1" smtClean="0"/>
                              <m:t>𝑃</m:t>
                            </m:r>
                          </m:e>
                        </m:sPre>
                      </m:e>
                      <m:sub>
                        <m:r>
                          <a:rPr lang="en-US" sz="4000" b="0" i="1" smtClean="0"/>
                          <m:t>5</m:t>
                        </m:r>
                      </m:sub>
                    </m:sSub>
                  </m:oMath>
                </a14:m>
                <a:r>
                  <a:rPr lang="en-US" sz="4000" dirty="0" smtClean="0"/>
                  <a:t>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Find the number of distinguishable permutations of the letters in BASKETBALL.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How many different 3-digit IDs can be made if the first digit must  be a 7 and no digits may be repeated?</a:t>
                </a:r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333" t="-2323" b="-41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10.1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55,440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453,600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72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1510</TotalTime>
  <Words>141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10.1 Quiz</vt:lpstr>
      <vt:lpstr>10.1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76</cp:revision>
  <dcterms:created xsi:type="dcterms:W3CDTF">2010-08-17T17:31:29Z</dcterms:created>
  <dcterms:modified xsi:type="dcterms:W3CDTF">2012-01-31T21:10:43Z</dcterms:modified>
</cp:coreProperties>
</file>